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4" r:id="rId1"/>
  </p:sldMasterIdLst>
  <p:notesMasterIdLst>
    <p:notesMasterId r:id="rId3"/>
  </p:notesMasterIdLst>
  <p:sldIdLst>
    <p:sldId id="804" r:id="rId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B871"/>
    <a:srgbClr val="E69D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82"/>
    <p:restoredTop sz="94673"/>
  </p:normalViewPr>
  <p:slideViewPr>
    <p:cSldViewPr snapToGrid="0">
      <p:cViewPr>
        <p:scale>
          <a:sx n="44" d="100"/>
          <a:sy n="44" d="100"/>
        </p:scale>
        <p:origin x="2528" y="26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49" name="Shape 14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EAC1D2-3006-F597-F105-E85B5837C3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>
            <a:extLst>
              <a:ext uri="{FF2B5EF4-FFF2-40B4-BE49-F238E27FC236}">
                <a16:creationId xmlns:a16="http://schemas.microsoft.com/office/drawing/2014/main" id="{99662E50-80B4-402E-B4C3-B02991D28BF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>
            <a:extLst>
              <a:ext uri="{FF2B5EF4-FFF2-40B4-BE49-F238E27FC236}">
                <a16:creationId xmlns:a16="http://schemas.microsoft.com/office/drawing/2014/main" id="{D1E6B80B-DC1A-4A56-D4B3-28E43C9A031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A54AA9B1-FB84-2D05-9AED-A3C557F5729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73C847E-C35D-0E4B-94D7-C64C0576ECB7}" type="slidenum">
              <a:rPr kumimoji="1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/>
                <a:ea typeface="等线" panose="02010600030101010101" pitchFamily="2" charset="-122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77276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0" y="2244726"/>
            <a:ext cx="18288000" cy="4775200"/>
          </a:xfrm>
        </p:spPr>
        <p:txBody>
          <a:bodyPr anchor="b"/>
          <a:lstStyle>
            <a:lvl1pPr algn="ctr">
              <a:defRPr sz="12000"/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0" y="7204076"/>
            <a:ext cx="18288000" cy="3311524"/>
          </a:xfrm>
        </p:spPr>
        <p:txBody>
          <a:bodyPr/>
          <a:lstStyle>
            <a:lvl1pPr marL="0" indent="0" algn="ctr">
              <a:buNone/>
              <a:defRPr sz="4800"/>
            </a:lvl1pPr>
            <a:lvl2pPr marL="914400" indent="0" algn="ctr">
              <a:buNone/>
              <a:defRPr sz="4000"/>
            </a:lvl2pPr>
            <a:lvl3pPr marL="1828800" indent="0" algn="ctr">
              <a:buNone/>
              <a:defRPr sz="3600"/>
            </a:lvl3pPr>
            <a:lvl4pPr marL="2743200" indent="0" algn="ctr">
              <a:buNone/>
              <a:defRPr sz="3200"/>
            </a:lvl4pPr>
            <a:lvl5pPr marL="3657600" indent="0" algn="ctr">
              <a:buNone/>
              <a:defRPr sz="3200"/>
            </a:lvl5pPr>
            <a:lvl6pPr marL="4572000" indent="0" algn="ctr">
              <a:buNone/>
              <a:defRPr sz="3200"/>
            </a:lvl6pPr>
            <a:lvl7pPr marL="5486400" indent="0" algn="ctr">
              <a:buNone/>
              <a:defRPr sz="3200"/>
            </a:lvl7pPr>
            <a:lvl8pPr marL="6400800" indent="0" algn="ctr">
              <a:buNone/>
              <a:defRPr sz="3200"/>
            </a:lvl8pPr>
            <a:lvl9pPr marL="7315200" indent="0" algn="ctr">
              <a:buNone/>
              <a:defRPr sz="3200"/>
            </a:lvl9pPr>
          </a:lstStyle>
          <a:p>
            <a:r>
              <a:rPr lang="zh-CN" altLang="en-US" dirty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8746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二级</a:t>
            </a:r>
          </a:p>
          <a:p>
            <a:pPr lvl="2"/>
            <a:r>
              <a:rPr lang="zh-CN" altLang="en-US" dirty="0"/>
              <a:t>三级</a:t>
            </a:r>
          </a:p>
          <a:p>
            <a:pPr lvl="3"/>
            <a:r>
              <a:rPr lang="zh-CN" altLang="en-US" dirty="0"/>
              <a:t>四级</a:t>
            </a:r>
          </a:p>
          <a:p>
            <a:pPr lvl="4"/>
            <a:r>
              <a:rPr lang="zh-CN" altLang="en-US" dirty="0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4502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449800" y="730250"/>
            <a:ext cx="5257800" cy="11623676"/>
          </a:xfrm>
        </p:spPr>
        <p:txBody>
          <a:bodyPr vert="eaVert"/>
          <a:lstStyle/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76400" y="730250"/>
            <a:ext cx="15468600" cy="11623676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二级</a:t>
            </a:r>
          </a:p>
          <a:p>
            <a:pPr lvl="2"/>
            <a:r>
              <a:rPr lang="zh-CN" altLang="en-US" dirty="0"/>
              <a:t>三级</a:t>
            </a:r>
          </a:p>
          <a:p>
            <a:pPr lvl="3"/>
            <a:r>
              <a:rPr lang="zh-CN" altLang="en-US" dirty="0"/>
              <a:t>四级</a:t>
            </a:r>
          </a:p>
          <a:p>
            <a:pPr lvl="4"/>
            <a:r>
              <a:rPr lang="zh-CN" altLang="en-US" dirty="0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15619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92892" y="12679809"/>
            <a:ext cx="762008" cy="73025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fld id="{E65FE9E7-1A92-45FD-9CBA-52B7C49E9D40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3200401" y="1714499"/>
            <a:ext cx="18554698" cy="2019302"/>
          </a:xfrm>
        </p:spPr>
        <p:txBody>
          <a:bodyPr lIns="0" tIns="0" rIns="0" bIns="0" anchor="t" anchorCtr="0">
            <a:normAutofit/>
          </a:bodyPr>
          <a:lstStyle>
            <a:lvl1pPr algn="ctr">
              <a:defRPr sz="6400" b="1">
                <a:latin typeface="+mj-lt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6389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 nodePh="1">
                                  <p:stCondLst>
                                    <p:cond delay="70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二级</a:t>
            </a:r>
          </a:p>
          <a:p>
            <a:pPr lvl="2"/>
            <a:r>
              <a:rPr lang="zh-CN" altLang="en-US" dirty="0"/>
              <a:t>三级</a:t>
            </a:r>
          </a:p>
          <a:p>
            <a:pPr lvl="3"/>
            <a:r>
              <a:rPr lang="zh-CN" altLang="en-US" dirty="0"/>
              <a:t>四级</a:t>
            </a:r>
          </a:p>
          <a:p>
            <a:pPr lvl="4"/>
            <a:r>
              <a:rPr lang="zh-CN" altLang="en-US" dirty="0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22072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3700" y="3419477"/>
            <a:ext cx="21031200" cy="5705474"/>
          </a:xfrm>
        </p:spPr>
        <p:txBody>
          <a:bodyPr anchor="b"/>
          <a:lstStyle>
            <a:lvl1pPr>
              <a:defRPr sz="12000"/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63700" y="9178927"/>
            <a:ext cx="21031200" cy="3000374"/>
          </a:xfrm>
        </p:spPr>
        <p:txBody>
          <a:bodyPr/>
          <a:lstStyle>
            <a:lvl1pPr marL="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1pPr>
            <a:lvl2pPr marL="914400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2pPr>
            <a:lvl3pPr marL="18288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3pPr>
            <a:lvl4pPr marL="27432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4pPr>
            <a:lvl5pPr marL="36576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5pPr>
            <a:lvl6pPr marL="45720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6pPr>
            <a:lvl7pPr marL="54864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7pPr>
            <a:lvl8pPr marL="64008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8pPr>
            <a:lvl9pPr marL="73152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1184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76400" y="3651250"/>
            <a:ext cx="10363200" cy="8702676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二级</a:t>
            </a:r>
          </a:p>
          <a:p>
            <a:pPr lvl="2"/>
            <a:r>
              <a:rPr lang="zh-CN" altLang="en-US" dirty="0"/>
              <a:t>三级</a:t>
            </a:r>
          </a:p>
          <a:p>
            <a:pPr lvl="3"/>
            <a:r>
              <a:rPr lang="zh-CN" altLang="en-US" dirty="0"/>
              <a:t>四级</a:t>
            </a:r>
          </a:p>
          <a:p>
            <a:pPr lvl="4"/>
            <a:r>
              <a:rPr lang="zh-CN" altLang="en-US" dirty="0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44400" y="3651250"/>
            <a:ext cx="10363200" cy="8702676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二级</a:t>
            </a:r>
          </a:p>
          <a:p>
            <a:pPr lvl="2"/>
            <a:r>
              <a:rPr lang="zh-CN" altLang="en-US" dirty="0"/>
              <a:t>三级</a:t>
            </a:r>
          </a:p>
          <a:p>
            <a:pPr lvl="3"/>
            <a:r>
              <a:rPr lang="zh-CN" altLang="en-US" dirty="0"/>
              <a:t>四级</a:t>
            </a:r>
          </a:p>
          <a:p>
            <a:pPr lvl="4"/>
            <a:r>
              <a:rPr lang="zh-CN" altLang="en-US" dirty="0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2233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730251"/>
            <a:ext cx="21031200" cy="2651126"/>
          </a:xfrm>
        </p:spPr>
        <p:txBody>
          <a:bodyPr/>
          <a:lstStyle/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9577" y="3362326"/>
            <a:ext cx="10315574" cy="16478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79577" y="5010150"/>
            <a:ext cx="10315574" cy="7369176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二级</a:t>
            </a:r>
          </a:p>
          <a:p>
            <a:pPr lvl="2"/>
            <a:r>
              <a:rPr lang="zh-CN" altLang="en-US" dirty="0"/>
              <a:t>三级</a:t>
            </a:r>
          </a:p>
          <a:p>
            <a:pPr lvl="3"/>
            <a:r>
              <a:rPr lang="zh-CN" altLang="en-US" dirty="0"/>
              <a:t>四级</a:t>
            </a:r>
          </a:p>
          <a:p>
            <a:pPr lvl="4"/>
            <a:r>
              <a:rPr lang="zh-CN" altLang="en-US" dirty="0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344400" y="3362326"/>
            <a:ext cx="10366376" cy="16478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344400" y="5010150"/>
            <a:ext cx="10366376" cy="7369176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二级</a:t>
            </a:r>
          </a:p>
          <a:p>
            <a:pPr lvl="2"/>
            <a:r>
              <a:rPr lang="zh-CN" altLang="en-US" dirty="0"/>
              <a:t>三级</a:t>
            </a:r>
          </a:p>
          <a:p>
            <a:pPr lvl="3"/>
            <a:r>
              <a:rPr lang="zh-CN" altLang="en-US" dirty="0"/>
              <a:t>四级</a:t>
            </a:r>
          </a:p>
          <a:p>
            <a:pPr lvl="4"/>
            <a:r>
              <a:rPr lang="zh-CN" altLang="en-US" dirty="0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0728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2397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4497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7" y="914400"/>
            <a:ext cx="7864474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66376" y="1974851"/>
            <a:ext cx="12344400" cy="9747250"/>
          </a:xfrm>
        </p:spPr>
        <p:txBody>
          <a:bodyPr/>
          <a:lstStyle>
            <a:lvl1pPr>
              <a:defRPr sz="6400"/>
            </a:lvl1pPr>
            <a:lvl2pPr>
              <a:defRPr sz="5600"/>
            </a:lvl2pPr>
            <a:lvl3pPr>
              <a:defRPr sz="48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二级</a:t>
            </a:r>
          </a:p>
          <a:p>
            <a:pPr lvl="2"/>
            <a:r>
              <a:rPr lang="zh-CN" altLang="en-US" dirty="0"/>
              <a:t>三级</a:t>
            </a:r>
          </a:p>
          <a:p>
            <a:pPr lvl="3"/>
            <a:r>
              <a:rPr lang="zh-CN" altLang="en-US" dirty="0"/>
              <a:t>四级</a:t>
            </a:r>
          </a:p>
          <a:p>
            <a:pPr lvl="4"/>
            <a:r>
              <a:rPr lang="zh-CN" altLang="en-US" dirty="0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7" y="4114800"/>
            <a:ext cx="7864474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400" indent="0">
              <a:buNone/>
              <a:defRPr sz="2800"/>
            </a:lvl2pPr>
            <a:lvl3pPr marL="1828800" indent="0">
              <a:buNone/>
              <a:defRPr sz="2400"/>
            </a:lvl3pPr>
            <a:lvl4pPr marL="2743200" indent="0">
              <a:buNone/>
              <a:defRPr sz="2000"/>
            </a:lvl4pPr>
            <a:lvl5pPr marL="3657600" indent="0">
              <a:buNone/>
              <a:defRPr sz="2000"/>
            </a:lvl5pPr>
            <a:lvl6pPr marL="4572000" indent="0">
              <a:buNone/>
              <a:defRPr sz="2000"/>
            </a:lvl6pPr>
            <a:lvl7pPr marL="5486400" indent="0">
              <a:buNone/>
              <a:defRPr sz="2000"/>
            </a:lvl7pPr>
            <a:lvl8pPr marL="6400800" indent="0">
              <a:buNone/>
              <a:defRPr sz="2000"/>
            </a:lvl8pPr>
            <a:lvl9pPr marL="7315200" indent="0">
              <a:buNone/>
              <a:defRPr sz="20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80699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7" y="914400"/>
            <a:ext cx="7864474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366376" y="1974851"/>
            <a:ext cx="12344400" cy="9747250"/>
          </a:xfrm>
        </p:spPr>
        <p:txBody>
          <a:bodyPr anchor="t"/>
          <a:lstStyle>
            <a:lvl1pPr marL="0" indent="0">
              <a:buNone/>
              <a:defRPr sz="6400"/>
            </a:lvl1pPr>
            <a:lvl2pPr marL="914400" indent="0">
              <a:buNone/>
              <a:defRPr sz="5600"/>
            </a:lvl2pPr>
            <a:lvl3pPr marL="1828800" indent="0">
              <a:buNone/>
              <a:defRPr sz="4800"/>
            </a:lvl3pPr>
            <a:lvl4pPr marL="2743200" indent="0">
              <a:buNone/>
              <a:defRPr sz="4000"/>
            </a:lvl4pPr>
            <a:lvl5pPr marL="3657600" indent="0">
              <a:buNone/>
              <a:defRPr sz="4000"/>
            </a:lvl5pPr>
            <a:lvl6pPr marL="4572000" indent="0">
              <a:buNone/>
              <a:defRPr sz="4000"/>
            </a:lvl6pPr>
            <a:lvl7pPr marL="5486400" indent="0">
              <a:buNone/>
              <a:defRPr sz="4000"/>
            </a:lvl7pPr>
            <a:lvl8pPr marL="6400800" indent="0">
              <a:buNone/>
              <a:defRPr sz="4000"/>
            </a:lvl8pPr>
            <a:lvl9pPr marL="7315200" indent="0">
              <a:buNone/>
              <a:defRPr sz="4000"/>
            </a:lvl9pPr>
          </a:lstStyle>
          <a:p>
            <a:r>
              <a:rPr lang="zh-CN" altLang="en-US" dirty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7" y="4114800"/>
            <a:ext cx="7864474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400" indent="0">
              <a:buNone/>
              <a:defRPr sz="2800"/>
            </a:lvl2pPr>
            <a:lvl3pPr marL="1828800" indent="0">
              <a:buNone/>
              <a:defRPr sz="2400"/>
            </a:lvl3pPr>
            <a:lvl4pPr marL="2743200" indent="0">
              <a:buNone/>
              <a:defRPr sz="2000"/>
            </a:lvl4pPr>
            <a:lvl5pPr marL="3657600" indent="0">
              <a:buNone/>
              <a:defRPr sz="2000"/>
            </a:lvl5pPr>
            <a:lvl6pPr marL="4572000" indent="0">
              <a:buNone/>
              <a:defRPr sz="2000"/>
            </a:lvl6pPr>
            <a:lvl7pPr marL="5486400" indent="0">
              <a:buNone/>
              <a:defRPr sz="2000"/>
            </a:lvl7pPr>
            <a:lvl8pPr marL="6400800" indent="0">
              <a:buNone/>
              <a:defRPr sz="2000"/>
            </a:lvl8pPr>
            <a:lvl9pPr marL="7315200" indent="0">
              <a:buNone/>
              <a:defRPr sz="20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5405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6400" y="730251"/>
            <a:ext cx="21031200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6400" y="3651250"/>
            <a:ext cx="21031200" cy="8702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二级</a:t>
            </a:r>
          </a:p>
          <a:p>
            <a:pPr lvl="2"/>
            <a:r>
              <a:rPr lang="zh-CN" altLang="en-US" dirty="0"/>
              <a:t>三级</a:t>
            </a:r>
          </a:p>
          <a:p>
            <a:pPr lvl="3"/>
            <a:r>
              <a:rPr lang="zh-CN" altLang="en-US" dirty="0"/>
              <a:t>四级</a:t>
            </a:r>
          </a:p>
          <a:p>
            <a:pPr lvl="4"/>
            <a:r>
              <a:rPr lang="zh-CN" altLang="en-US" dirty="0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76400" y="12712701"/>
            <a:ext cx="54864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0" i="0">
                <a:solidFill>
                  <a:schemeClr val="tx1">
                    <a:tint val="75000"/>
                  </a:schemeClr>
                </a:solidFill>
                <a:latin typeface="OPPOSans R" panose="00020600040101010101" pitchFamily="18" charset="-122"/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77200" y="12712701"/>
            <a:ext cx="82296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>
                    <a:tint val="75000"/>
                  </a:schemeClr>
                </a:solidFill>
                <a:latin typeface="OPPOSans R" panose="00020600040101010101" pitchFamily="18" charset="-122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221200" y="12712701"/>
            <a:ext cx="54864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 b="0" i="0">
                <a:solidFill>
                  <a:schemeClr val="tx1">
                    <a:tint val="75000"/>
                  </a:schemeClr>
                </a:solidFill>
                <a:latin typeface="OPPOSans R" panose="00020600040101010101" pitchFamily="18" charset="-122"/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8352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  <p:sldLayoutId id="2147483677" r:id="rId12"/>
  </p:sldLayoutIdLst>
  <p:hf sldNum="0" hdr="0" ftr="0" dt="0"/>
  <p:txStyles>
    <p:titleStyle>
      <a:lvl1pPr algn="l" defTabSz="1828800" rtl="0" eaLnBrk="1" latinLnBrk="0" hangingPunct="1">
        <a:lnSpc>
          <a:spcPct val="90000"/>
        </a:lnSpc>
        <a:spcBef>
          <a:spcPct val="0"/>
        </a:spcBef>
        <a:buNone/>
        <a:defRPr sz="8800" b="0" i="0" kern="1200">
          <a:solidFill>
            <a:schemeClr val="tx1"/>
          </a:solidFill>
          <a:latin typeface="OPPOSans R" panose="00020600040101010101" pitchFamily="18" charset="-122"/>
          <a:ea typeface="+mj-ea"/>
          <a:cs typeface="+mj-cs"/>
        </a:defRPr>
      </a:lvl1pPr>
    </p:titleStyle>
    <p:bodyStyle>
      <a:lvl1pPr marL="457200" indent="-457200" algn="l" defTabSz="1828800" rtl="0" eaLnBrk="1" latinLnBrk="0" hangingPunct="1">
        <a:lnSpc>
          <a:spcPct val="90000"/>
        </a:lnSpc>
        <a:spcBef>
          <a:spcPts val="2000"/>
        </a:spcBef>
        <a:buFont typeface="Arial" panose="020B0704020202020204" pitchFamily="34" charset="0"/>
        <a:buChar char="•"/>
        <a:defRPr sz="5600" b="0" i="0" kern="1200">
          <a:solidFill>
            <a:schemeClr val="tx1"/>
          </a:solidFill>
          <a:latin typeface="OPPOSans R" panose="00020600040101010101" pitchFamily="18" charset="-122"/>
          <a:ea typeface="+mn-ea"/>
          <a:cs typeface="+mn-cs"/>
        </a:defRPr>
      </a:lvl1pPr>
      <a:lvl2pPr marL="1371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704020202020204" pitchFamily="34" charset="0"/>
        <a:buChar char="•"/>
        <a:defRPr sz="4800" b="0" i="0" kern="1200">
          <a:solidFill>
            <a:schemeClr val="tx1"/>
          </a:solidFill>
          <a:latin typeface="OPPOSans R" panose="00020600040101010101" pitchFamily="18" charset="-122"/>
          <a:ea typeface="+mn-ea"/>
          <a:cs typeface="+mn-cs"/>
        </a:defRPr>
      </a:lvl2pPr>
      <a:lvl3pPr marL="2286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704020202020204" pitchFamily="34" charset="0"/>
        <a:buChar char="•"/>
        <a:defRPr sz="4000" b="0" i="0" kern="1200">
          <a:solidFill>
            <a:schemeClr val="tx1"/>
          </a:solidFill>
          <a:latin typeface="OPPOSans R" panose="00020600040101010101" pitchFamily="18" charset="-122"/>
          <a:ea typeface="+mn-ea"/>
          <a:cs typeface="+mn-cs"/>
        </a:defRPr>
      </a:lvl3pPr>
      <a:lvl4pPr marL="3200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704020202020204" pitchFamily="34" charset="0"/>
        <a:buChar char="•"/>
        <a:defRPr sz="3600" b="0" i="0" kern="1200">
          <a:solidFill>
            <a:schemeClr val="tx1"/>
          </a:solidFill>
          <a:latin typeface="OPPOSans R" panose="00020600040101010101" pitchFamily="18" charset="-122"/>
          <a:ea typeface="+mn-ea"/>
          <a:cs typeface="+mn-cs"/>
        </a:defRPr>
      </a:lvl4pPr>
      <a:lvl5pPr marL="41148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704020202020204" pitchFamily="34" charset="0"/>
        <a:buChar char="•"/>
        <a:defRPr sz="3600" b="0" i="0" kern="1200">
          <a:solidFill>
            <a:schemeClr val="tx1"/>
          </a:solidFill>
          <a:latin typeface="OPPOSans R" panose="00020600040101010101" pitchFamily="18" charset="-122"/>
          <a:ea typeface="+mn-ea"/>
          <a:cs typeface="+mn-cs"/>
        </a:defRPr>
      </a:lvl5pPr>
      <a:lvl6pPr marL="50292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7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7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7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7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66316B-4920-28AD-983E-80F67D90DE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B5469F2-2AA1-AAD5-E7F6-2BC6355393B4}"/>
              </a:ext>
            </a:extLst>
          </p:cNvPr>
          <p:cNvSpPr/>
          <p:nvPr/>
        </p:nvSpPr>
        <p:spPr>
          <a:xfrm>
            <a:off x="0" y="-1"/>
            <a:ext cx="24384000" cy="13716000"/>
          </a:xfrm>
          <a:prstGeom prst="rect">
            <a:avLst/>
          </a:prstGeom>
          <a:gradFill flip="none" rotWithShape="1">
            <a:gsLst>
              <a:gs pos="4000">
                <a:schemeClr val="accent1">
                  <a:lumMod val="90000"/>
                  <a:lumOff val="10000"/>
                  <a:alpha val="31049"/>
                </a:schemeClr>
              </a:gs>
              <a:gs pos="70000">
                <a:schemeClr val="bg1"/>
              </a:gs>
              <a:gs pos="36000">
                <a:srgbClr val="D8C7E5">
                  <a:alpha val="54000"/>
                </a:srgbClr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hangingPunct="1">
              <a:lnSpc>
                <a:spcPct val="100000"/>
              </a:lnSpc>
              <a:spcBef>
                <a:spcPts val="0"/>
              </a:spcBef>
            </a:pPr>
            <a:endParaRPr kumimoji="1" lang="en-CN" sz="3600" kern="1200">
              <a:solidFill>
                <a:srgbClr val="FFFFFF"/>
              </a:solidFill>
              <a:latin typeface="OPPOSans R" panose="00020600040101010101" pitchFamily="18" charset="-122"/>
              <a:ea typeface="等线" panose="02010600030101010101" pitchFamily="2" charset="-122"/>
            </a:endParaRPr>
          </a:p>
        </p:txBody>
      </p:sp>
      <p:sp>
        <p:nvSpPr>
          <p:cNvPr id="11" name="Please Put The Paper Title Here, If The Title Is Long, This May Break To The Next Line">
            <a:extLst>
              <a:ext uri="{FF2B5EF4-FFF2-40B4-BE49-F238E27FC236}">
                <a16:creationId xmlns:a16="http://schemas.microsoft.com/office/drawing/2014/main" id="{4114B255-6253-DEA7-30F9-7C1DD177BDEA}"/>
              </a:ext>
            </a:extLst>
          </p:cNvPr>
          <p:cNvSpPr txBox="1"/>
          <p:nvPr/>
        </p:nvSpPr>
        <p:spPr>
          <a:xfrm>
            <a:off x="3219329" y="4103898"/>
            <a:ext cx="18635023" cy="20868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algn="ctr">
              <a:defRPr sz="71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lvl1pPr>
          </a:lstStyle>
          <a:p>
            <a:pPr>
              <a:lnSpc>
                <a:spcPct val="125000"/>
              </a:lnSpc>
            </a:pPr>
            <a:r>
              <a:rPr lang="en-US" sz="5400" dirty="0">
                <a:solidFill>
                  <a:schemeClr val="tx2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Calibri" panose="020F0502020204030204" pitchFamily="34" charset="0"/>
              </a:rPr>
              <a:t>Please Put The Paper Title Here, If The Title Is Long, This May Break To The Next Line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B3500936-F86F-1DBF-13AE-5225869B02AB}"/>
              </a:ext>
            </a:extLst>
          </p:cNvPr>
          <p:cNvCxnSpPr>
            <a:cxnSpLocks/>
          </p:cNvCxnSpPr>
          <p:nvPr/>
        </p:nvCxnSpPr>
        <p:spPr>
          <a:xfrm>
            <a:off x="2993262" y="6766285"/>
            <a:ext cx="18635022" cy="0"/>
          </a:xfrm>
          <a:prstGeom prst="line">
            <a:avLst/>
          </a:prstGeom>
          <a:noFill/>
          <a:ln w="38100">
            <a:solidFill>
              <a:schemeClr val="accent1"/>
            </a:solidFill>
          </a:ln>
          <a:effectLst>
            <a:outerShdw blurRad="127000" dist="245774" dir="5400000" sx="95000" sy="95000" algn="t" rotWithShape="0">
              <a:schemeClr val="accent1">
                <a:lumMod val="40000"/>
                <a:lumOff val="60000"/>
                <a:alpha val="2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16" name="F. Author, S. Author, T. Author, and T.L. Author">
            <a:extLst>
              <a:ext uri="{FF2B5EF4-FFF2-40B4-BE49-F238E27FC236}">
                <a16:creationId xmlns:a16="http://schemas.microsoft.com/office/drawing/2014/main" id="{EB163B85-B62E-C926-0BEA-37949D73DC41}"/>
              </a:ext>
            </a:extLst>
          </p:cNvPr>
          <p:cNvSpPr txBox="1"/>
          <p:nvPr/>
        </p:nvSpPr>
        <p:spPr>
          <a:xfrm>
            <a:off x="5343364" y="7322573"/>
            <a:ext cx="14386951" cy="1170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just">
              <a:defRPr sz="52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lvl1pPr>
          </a:lstStyle>
          <a:p>
            <a:pPr algn="ctr">
              <a:lnSpc>
                <a:spcPct val="30000"/>
              </a:lnSpc>
            </a:pPr>
            <a:r>
              <a:rPr lang="en-CN" sz="4400" dirty="0">
                <a:solidFill>
                  <a:schemeClr val="tx2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Calibri" panose="020F0502020204030204" pitchFamily="34" charset="0"/>
              </a:rPr>
              <a:t>A</a:t>
            </a:r>
            <a:r>
              <a:rPr sz="4400" dirty="0">
                <a:solidFill>
                  <a:schemeClr val="tx2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Calibri" panose="020F0502020204030204" pitchFamily="34" charset="0"/>
              </a:rPr>
              <a:t>. Author, </a:t>
            </a:r>
            <a:r>
              <a:rPr lang="en-CN" sz="4400" dirty="0">
                <a:solidFill>
                  <a:schemeClr val="tx2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Calibri" panose="020F0502020204030204" pitchFamily="34" charset="0"/>
              </a:rPr>
              <a:t>B</a:t>
            </a:r>
            <a:r>
              <a:rPr sz="4400" dirty="0">
                <a:solidFill>
                  <a:schemeClr val="tx2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Calibri" panose="020F0502020204030204" pitchFamily="34" charset="0"/>
              </a:rPr>
              <a:t>. Author, </a:t>
            </a:r>
            <a:r>
              <a:rPr lang="en-CN" sz="4400" dirty="0">
                <a:solidFill>
                  <a:schemeClr val="tx2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Calibri" panose="020F0502020204030204" pitchFamily="34" charset="0"/>
              </a:rPr>
              <a:t>C</a:t>
            </a:r>
            <a:r>
              <a:rPr sz="4400" dirty="0">
                <a:solidFill>
                  <a:schemeClr val="tx2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Calibri" panose="020F0502020204030204" pitchFamily="34" charset="0"/>
              </a:rPr>
              <a:t>. Author, </a:t>
            </a:r>
            <a:r>
              <a:rPr lang="en-US" sz="4400" dirty="0">
                <a:solidFill>
                  <a:schemeClr val="tx2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Calibri" panose="020F0502020204030204" pitchFamily="34" charset="0"/>
              </a:rPr>
              <a:t>D. Author, E. Author, </a:t>
            </a:r>
          </a:p>
          <a:p>
            <a:pPr algn="ctr">
              <a:lnSpc>
                <a:spcPct val="30000"/>
              </a:lnSpc>
            </a:pPr>
            <a:r>
              <a:rPr lang="en-US" sz="4400" dirty="0">
                <a:solidFill>
                  <a:schemeClr val="tx2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Calibri" panose="020F0502020204030204" pitchFamily="34" charset="0"/>
              </a:rPr>
              <a:t>F. Author, G. Author, </a:t>
            </a:r>
            <a:r>
              <a:rPr sz="4400" dirty="0">
                <a:solidFill>
                  <a:schemeClr val="tx2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Calibri" panose="020F0502020204030204" pitchFamily="34" charset="0"/>
              </a:rPr>
              <a:t>and T.L. Author</a:t>
            </a:r>
          </a:p>
        </p:txBody>
      </p:sp>
      <p:pic>
        <p:nvPicPr>
          <p:cNvPr id="22" name="Picture 21" descr="A black background with text and a black background&#10;&#10;AI-generated content may be incorrect.">
            <a:extLst>
              <a:ext uri="{FF2B5EF4-FFF2-40B4-BE49-F238E27FC236}">
                <a16:creationId xmlns:a16="http://schemas.microsoft.com/office/drawing/2014/main" id="{8B0B1477-C983-ABC9-FC87-A61EE4B072C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3242" y="762469"/>
            <a:ext cx="4397735" cy="230736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165956" stA="30000" endPos="27000" dist="176661" dir="5400000" sy="-100000" algn="bl" rotWithShape="0"/>
          </a:effectLst>
        </p:spPr>
      </p:pic>
      <p:pic>
        <p:nvPicPr>
          <p:cNvPr id="25" name="Image" descr="Image">
            <a:extLst>
              <a:ext uri="{FF2B5EF4-FFF2-40B4-BE49-F238E27FC236}">
                <a16:creationId xmlns:a16="http://schemas.microsoft.com/office/drawing/2014/main" id="{8F176326-2F6A-6D9A-3AC0-237ABBE5E51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14509" y="11405204"/>
            <a:ext cx="5461795" cy="1388421"/>
          </a:xfrm>
          <a:prstGeom prst="rect">
            <a:avLst/>
          </a:prstGeom>
          <a:ln w="12700">
            <a:miter lim="400000"/>
          </a:ln>
        </p:spPr>
      </p:pic>
      <p:pic>
        <p:nvPicPr>
          <p:cNvPr id="28" name="Picture 27" descr="A blue diamond with a logo&#10;&#10;AI-generated content may be incorrect.">
            <a:extLst>
              <a:ext uri="{FF2B5EF4-FFF2-40B4-BE49-F238E27FC236}">
                <a16:creationId xmlns:a16="http://schemas.microsoft.com/office/drawing/2014/main" id="{48709795-C2DF-8888-8EF5-A7815BCCDAB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52582" y="11165395"/>
            <a:ext cx="3173112" cy="1953227"/>
          </a:xfrm>
          <a:prstGeom prst="rect">
            <a:avLst/>
          </a:prstGeom>
        </p:spPr>
      </p:pic>
      <p:sp>
        <p:nvSpPr>
          <p:cNvPr id="10" name="文本框 8">
            <a:extLst>
              <a:ext uri="{FF2B5EF4-FFF2-40B4-BE49-F238E27FC236}">
                <a16:creationId xmlns:a16="http://schemas.microsoft.com/office/drawing/2014/main" id="{A055C927-A7DF-8927-F2CD-2F6F88DA4A15}"/>
              </a:ext>
            </a:extLst>
          </p:cNvPr>
          <p:cNvSpPr txBox="1"/>
          <p:nvPr/>
        </p:nvSpPr>
        <p:spPr>
          <a:xfrm>
            <a:off x="14537623" y="1687502"/>
            <a:ext cx="11828685" cy="1169551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>
            <a:defPPr>
              <a:defRPr lang="zh-CN"/>
            </a:defPPr>
            <a:lvl1pPr>
              <a:defRPr kumimoji="1" sz="9600">
                <a:solidFill>
                  <a:schemeClr val="bg2">
                    <a:lumMod val="10000"/>
                  </a:schemeClr>
                </a:solidFill>
                <a:latin typeface="OPPOSans B" panose="00020600040101010101" pitchFamily="18" charset="-122"/>
                <a:ea typeface="OPPOSans B" panose="00020600040101010101" pitchFamily="18" charset="-122"/>
                <a:cs typeface="OPPOSans B" panose="00020600040101010101" pitchFamily="18" charset="-122"/>
              </a:defRPr>
            </a:lvl1pPr>
          </a:lstStyle>
          <a:p>
            <a:pPr defTabSz="914400" hangingPunct="1">
              <a:lnSpc>
                <a:spcPct val="100000"/>
              </a:lnSpc>
              <a:spcBef>
                <a:spcPts val="0"/>
              </a:spcBef>
            </a:pPr>
            <a:r>
              <a:rPr lang="en-GB" altLang="zh-CN" sz="7000" kern="1200" dirty="0">
                <a:solidFill>
                  <a:schemeClr val="tx2">
                    <a:lumMod val="50000"/>
                  </a:schemeClr>
                </a:solidFill>
                <a:latin typeface="OPPOSans H" panose="00020600040101010101" pitchFamily="18" charset="-122"/>
                <a:ea typeface="OPPOSans H" panose="00020600040101010101" pitchFamily="18" charset="-122"/>
                <a:cs typeface="OPPOSans H" panose="00020600040101010101" pitchFamily="18" charset="-122"/>
              </a:rPr>
              <a:t>UBICOMP</a:t>
            </a:r>
            <a:r>
              <a:rPr lang="zh-CN" altLang="en-US" sz="7000" kern="1200" dirty="0">
                <a:solidFill>
                  <a:schemeClr val="tx2">
                    <a:lumMod val="50000"/>
                  </a:schemeClr>
                </a:solidFill>
                <a:latin typeface="OPPOSans H" panose="00020600040101010101" pitchFamily="18" charset="-122"/>
                <a:ea typeface="OPPOSans H" panose="00020600040101010101" pitchFamily="18" charset="-122"/>
                <a:cs typeface="OPPOSans H" panose="00020600040101010101" pitchFamily="18" charset="-122"/>
              </a:rPr>
              <a:t> </a:t>
            </a:r>
            <a:r>
              <a:rPr lang="en-US" altLang="zh-CN" sz="7000" kern="1200" dirty="0">
                <a:solidFill>
                  <a:schemeClr val="tx2">
                    <a:lumMod val="50000"/>
                  </a:schemeClr>
                </a:solidFill>
                <a:latin typeface="OPPOSans H" panose="00020600040101010101" pitchFamily="18" charset="-122"/>
                <a:ea typeface="OPPOSans H" panose="00020600040101010101" pitchFamily="18" charset="-122"/>
                <a:cs typeface="OPPOSans H" panose="00020600040101010101" pitchFamily="18" charset="-122"/>
              </a:rPr>
              <a:t>PAPER</a:t>
            </a:r>
            <a:endParaRPr lang="zh-CN" altLang="en-US" sz="7000" kern="1200" dirty="0">
              <a:solidFill>
                <a:schemeClr val="tx2">
                  <a:lumMod val="50000"/>
                </a:schemeClr>
              </a:solidFill>
              <a:latin typeface="OPPOSans H" panose="00020600040101010101" pitchFamily="18" charset="-122"/>
              <a:ea typeface="OPPOSans H" panose="00020600040101010101" pitchFamily="18" charset="-122"/>
              <a:cs typeface="OPPOSans H" panose="00020600040101010101" pitchFamily="18" charset="-122"/>
            </a:endParaRPr>
          </a:p>
        </p:txBody>
      </p:sp>
      <p:grpSp>
        <p:nvGrpSpPr>
          <p:cNvPr id="58" name="Group 57">
            <a:extLst>
              <a:ext uri="{FF2B5EF4-FFF2-40B4-BE49-F238E27FC236}">
                <a16:creationId xmlns:a16="http://schemas.microsoft.com/office/drawing/2014/main" id="{CBFE99B8-4015-2274-2CD8-328C56EFEEDC}"/>
              </a:ext>
            </a:extLst>
          </p:cNvPr>
          <p:cNvGrpSpPr/>
          <p:nvPr/>
        </p:nvGrpSpPr>
        <p:grpSpPr>
          <a:xfrm>
            <a:off x="2163242" y="8998771"/>
            <a:ext cx="20774704" cy="1647396"/>
            <a:chOff x="2352629" y="8666364"/>
            <a:chExt cx="20774704" cy="1647396"/>
          </a:xfrm>
        </p:grpSpPr>
        <p:sp>
          <p:nvSpPr>
            <p:cNvPr id="54" name="圆角矩形 5">
              <a:extLst>
                <a:ext uri="{FF2B5EF4-FFF2-40B4-BE49-F238E27FC236}">
                  <a16:creationId xmlns:a16="http://schemas.microsoft.com/office/drawing/2014/main" id="{9B72B742-CFBF-E06F-F950-C14990F48648}"/>
                </a:ext>
              </a:extLst>
            </p:cNvPr>
            <p:cNvSpPr/>
            <p:nvPr/>
          </p:nvSpPr>
          <p:spPr>
            <a:xfrm>
              <a:off x="2352629" y="8666364"/>
              <a:ext cx="20174179" cy="1647396"/>
            </a:xfrm>
            <a:prstGeom prst="roundRect">
              <a:avLst>
                <a:gd name="adj" fmla="val 50000"/>
              </a:avLst>
            </a:prstGeom>
            <a:noFill/>
            <a:ln w="38100">
              <a:solidFill>
                <a:schemeClr val="accent1"/>
              </a:solidFill>
            </a:ln>
            <a:effectLst>
              <a:outerShdw blurRad="127000" dist="245774" dir="5400000" sx="95000" sy="95000" algn="t" rotWithShape="0">
                <a:schemeClr val="accent1">
                  <a:lumMod val="40000"/>
                  <a:lumOff val="60000"/>
                  <a:alpha val="20000"/>
                </a:scheme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 sz="9600">
                <a:latin typeface="OPPOSans R" panose="00020600040101010101" pitchFamily="18" charset="-122"/>
              </a:endParaRPr>
            </a:p>
          </p:txBody>
        </p:sp>
        <p:sp>
          <p:nvSpPr>
            <p:cNvPr id="55" name="文本框 9">
              <a:extLst>
                <a:ext uri="{FF2B5EF4-FFF2-40B4-BE49-F238E27FC236}">
                  <a16:creationId xmlns:a16="http://schemas.microsoft.com/office/drawing/2014/main" id="{9F3C6B72-193B-93BF-54E3-10A29BC789E8}"/>
                </a:ext>
              </a:extLst>
            </p:cNvPr>
            <p:cNvSpPr txBox="1"/>
            <p:nvPr/>
          </p:nvSpPr>
          <p:spPr>
            <a:xfrm>
              <a:off x="2953154" y="8935820"/>
              <a:ext cx="20174179" cy="1107996"/>
            </a:xfrm>
            <a:prstGeom prst="rect">
              <a:avLst/>
            </a:prstGeom>
            <a:noFill/>
            <a:effectLst>
              <a:outerShdw blurRad="50800" dist="38100" dir="2700000" algn="tl" rotWithShape="0">
                <a:srgbClr val="F1B871">
                  <a:alpha val="40000"/>
                </a:srgbClr>
              </a:outerShdw>
            </a:effectLst>
          </p:spPr>
          <p:txBody>
            <a:bodyPr wrap="square">
              <a:spAutoFit/>
            </a:bodyPr>
            <a:lstStyle/>
            <a:p>
              <a:pPr defTabSz="914400" hangingPunct="1">
                <a:lnSpc>
                  <a:spcPct val="100000"/>
                </a:lnSpc>
                <a:spcBef>
                  <a:spcPts val="0"/>
                </a:spcBef>
                <a:buClr>
                  <a:srgbClr val="F1B871"/>
                </a:buClr>
                <a:buSzPct val="100000"/>
              </a:pPr>
              <a:r>
                <a:rPr lang="en-US" altLang="zh-CN" sz="6600" b="1" kern="1200" dirty="0">
                  <a:solidFill>
                    <a:schemeClr val="tx2">
                      <a:lumMod val="50000"/>
                    </a:schemeClr>
                  </a:solidFill>
                  <a:latin typeface="Microsoft YaHei UI" panose="020B0503020204020204" pitchFamily="34" charset="-122"/>
                  <a:ea typeface="Microsoft YaHei UI" panose="020B0503020204020204" pitchFamily="34" charset="-122"/>
                  <a:cs typeface="OPPOSans M" panose="00020600040101010101" pitchFamily="18" charset="-122"/>
                </a:rPr>
                <a:t>SHANGHAI,</a:t>
              </a:r>
              <a:r>
                <a:rPr lang="zh-CN" altLang="en-US" sz="6600" b="1" kern="1200" dirty="0">
                  <a:solidFill>
                    <a:schemeClr val="tx2">
                      <a:lumMod val="50000"/>
                    </a:schemeClr>
                  </a:solidFill>
                  <a:latin typeface="Microsoft YaHei UI" panose="020B0503020204020204" pitchFamily="34" charset="-122"/>
                  <a:ea typeface="Microsoft YaHei UI" panose="020B0503020204020204" pitchFamily="34" charset="-122"/>
                  <a:cs typeface="OPPOSans M" panose="00020600040101010101" pitchFamily="18" charset="-122"/>
                </a:rPr>
                <a:t> </a:t>
              </a:r>
              <a:r>
                <a:rPr lang="en-US" altLang="zh-CN" sz="6600" b="1" kern="1200" dirty="0">
                  <a:solidFill>
                    <a:schemeClr val="tx2">
                      <a:lumMod val="50000"/>
                    </a:schemeClr>
                  </a:solidFill>
                  <a:latin typeface="Microsoft YaHei UI" panose="020B0503020204020204" pitchFamily="34" charset="-122"/>
                  <a:ea typeface="Microsoft YaHei UI" panose="020B0503020204020204" pitchFamily="34" charset="-122"/>
                  <a:cs typeface="OPPOSans M" panose="00020600040101010101" pitchFamily="18" charset="-122"/>
                </a:rPr>
                <a:t>CHINA,</a:t>
              </a:r>
              <a:r>
                <a:rPr lang="en-US" sz="6600" b="1" kern="1200" dirty="0">
                  <a:solidFill>
                    <a:schemeClr val="tx2">
                      <a:lumMod val="50000"/>
                    </a:schemeClr>
                  </a:solidFill>
                  <a:latin typeface="Microsoft YaHei UI" panose="020B0503020204020204" pitchFamily="34" charset="-122"/>
                  <a:ea typeface="Microsoft YaHei UI" panose="020B0503020204020204" pitchFamily="34" charset="-122"/>
                  <a:cs typeface="OPPOSans M" panose="00020600040101010101" pitchFamily="18" charset="-122"/>
                </a:rPr>
                <a:t> OCTOBER</a:t>
              </a:r>
              <a:r>
                <a:rPr lang="zh-CN" altLang="en-US" sz="6600" b="1" kern="1200" dirty="0">
                  <a:solidFill>
                    <a:schemeClr val="tx2">
                      <a:lumMod val="50000"/>
                    </a:schemeClr>
                  </a:solidFill>
                  <a:latin typeface="Microsoft YaHei UI" panose="020B0503020204020204" pitchFamily="34" charset="-122"/>
                  <a:ea typeface="Microsoft YaHei UI" panose="020B0503020204020204" pitchFamily="34" charset="-122"/>
                  <a:cs typeface="OPPOSans M" panose="00020600040101010101" pitchFamily="18" charset="-122"/>
                </a:rPr>
                <a:t> </a:t>
              </a:r>
              <a:r>
                <a:rPr lang="en-US" altLang="zh-CN" sz="6600" b="1" kern="1200" dirty="0">
                  <a:solidFill>
                    <a:schemeClr val="tx2">
                      <a:lumMod val="50000"/>
                    </a:schemeClr>
                  </a:solidFill>
                  <a:latin typeface="Microsoft YaHei UI" panose="020B0503020204020204" pitchFamily="34" charset="-122"/>
                  <a:ea typeface="Microsoft YaHei UI" panose="020B0503020204020204" pitchFamily="34" charset="-122"/>
                  <a:cs typeface="OPPOSans M" panose="00020600040101010101" pitchFamily="18" charset="-122"/>
                </a:rPr>
                <a:t>13-15,</a:t>
              </a:r>
              <a:r>
                <a:rPr lang="zh-CN" altLang="en-US" sz="6600" b="1" kern="1200" dirty="0">
                  <a:solidFill>
                    <a:schemeClr val="tx2">
                      <a:lumMod val="50000"/>
                    </a:schemeClr>
                  </a:solidFill>
                  <a:latin typeface="Microsoft YaHei UI" panose="020B0503020204020204" pitchFamily="34" charset="-122"/>
                  <a:ea typeface="Microsoft YaHei UI" panose="020B0503020204020204" pitchFamily="34" charset="-122"/>
                  <a:cs typeface="OPPOSans M" panose="00020600040101010101" pitchFamily="18" charset="-122"/>
                </a:rPr>
                <a:t> </a:t>
              </a:r>
              <a:r>
                <a:rPr lang="en-US" altLang="zh-CN" sz="6600" b="1" kern="1200" dirty="0">
                  <a:solidFill>
                    <a:schemeClr val="tx2">
                      <a:lumMod val="50000"/>
                    </a:schemeClr>
                  </a:solidFill>
                  <a:latin typeface="Microsoft YaHei UI" panose="020B0503020204020204" pitchFamily="34" charset="-122"/>
                  <a:ea typeface="Microsoft YaHei UI" panose="020B0503020204020204" pitchFamily="34" charset="-122"/>
                  <a:cs typeface="OPPOSans M" panose="00020600040101010101" pitchFamily="18" charset="-122"/>
                </a:rPr>
                <a:t>2026</a:t>
              </a:r>
              <a:r>
                <a:rPr lang="zh-CN" altLang="en-US" sz="6600" b="1" kern="1200" dirty="0">
                  <a:solidFill>
                    <a:schemeClr val="tx2">
                      <a:lumMod val="50000"/>
                    </a:schemeClr>
                  </a:solidFill>
                  <a:latin typeface="Microsoft YaHei UI" panose="020B0503020204020204" pitchFamily="34" charset="-122"/>
                  <a:ea typeface="Microsoft YaHei UI" panose="020B0503020204020204" pitchFamily="34" charset="-122"/>
                  <a:cs typeface="OPPOSans M" panose="00020600040101010101" pitchFamily="18" charset="-122"/>
                </a:rPr>
                <a:t>  </a:t>
              </a:r>
              <a:endParaRPr lang="en-US" altLang="zh-CN" sz="6600" b="1" kern="1200" dirty="0">
                <a:solidFill>
                  <a:schemeClr val="tx2">
                    <a:lumMod val="50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OPPOSans M" panose="00020600040101010101" pitchFamily="18" charset="-122"/>
              </a:endParaRPr>
            </a:p>
          </p:txBody>
        </p:sp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49AC743E-40B0-6C34-A964-41DFAE61ACF5}"/>
                </a:ext>
              </a:extLst>
            </p:cNvPr>
            <p:cNvGrpSpPr/>
            <p:nvPr/>
          </p:nvGrpSpPr>
          <p:grpSpPr>
            <a:xfrm>
              <a:off x="21388877" y="9010544"/>
              <a:ext cx="958796" cy="958792"/>
              <a:chOff x="23425204" y="16980336"/>
              <a:chExt cx="958796" cy="958792"/>
            </a:xfrm>
          </p:grpSpPr>
          <p:sp>
            <p:nvSpPr>
              <p:cNvPr id="53" name="椭圆 6">
                <a:extLst>
                  <a:ext uri="{FF2B5EF4-FFF2-40B4-BE49-F238E27FC236}">
                    <a16:creationId xmlns:a16="http://schemas.microsoft.com/office/drawing/2014/main" id="{B9E9C05A-F38C-EE1A-0B07-40377012DF2E}"/>
                  </a:ext>
                </a:extLst>
              </p:cNvPr>
              <p:cNvSpPr/>
              <p:nvPr/>
            </p:nvSpPr>
            <p:spPr>
              <a:xfrm>
                <a:off x="23425204" y="16980336"/>
                <a:ext cx="958796" cy="958792"/>
              </a:xfrm>
              <a:prstGeom prst="ellipse">
                <a:avLst/>
              </a:prstGeom>
              <a:gradFill flip="none" rotWithShape="1">
                <a:gsLst>
                  <a:gs pos="30000">
                    <a:schemeClr val="accent2"/>
                  </a:gs>
                  <a:gs pos="100000">
                    <a:schemeClr val="accent2">
                      <a:lumMod val="80000"/>
                      <a:lumOff val="20000"/>
                    </a:schemeClr>
                  </a:gs>
                </a:gsLst>
                <a:lin ang="13500000" scaled="1"/>
                <a:tileRect/>
              </a:gradFill>
              <a:ln>
                <a:noFill/>
              </a:ln>
              <a:effectLst>
                <a:outerShdw blurRad="381000" dist="190500" dir="5400000" sx="90000" sy="90000" algn="ctr" rotWithShape="0">
                  <a:schemeClr val="accent2">
                    <a:alpha val="30000"/>
                  </a:schemeClr>
                </a:outerShdw>
              </a:effectLst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zh-CN" altLang="en-US" sz="9600">
                  <a:latin typeface="OPPOSans R" panose="00020600040101010101" pitchFamily="18" charset="-122"/>
                </a:endParaRPr>
              </a:p>
            </p:txBody>
          </p:sp>
          <p:sp>
            <p:nvSpPr>
              <p:cNvPr id="56" name="燕尾形 12">
                <a:extLst>
                  <a:ext uri="{FF2B5EF4-FFF2-40B4-BE49-F238E27FC236}">
                    <a16:creationId xmlns:a16="http://schemas.microsoft.com/office/drawing/2014/main" id="{D4153F91-6DF1-BACB-45B7-46AD4F939B4C}"/>
                  </a:ext>
                </a:extLst>
              </p:cNvPr>
              <p:cNvSpPr/>
              <p:nvPr/>
            </p:nvSpPr>
            <p:spPr>
              <a:xfrm>
                <a:off x="23729138" y="17284268"/>
                <a:ext cx="350928" cy="350928"/>
              </a:xfrm>
              <a:prstGeom prst="chevron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zh-CN" altLang="en-US" sz="9600">
                  <a:solidFill>
                    <a:schemeClr val="tx1"/>
                  </a:solidFill>
                  <a:latin typeface="OPPOSans R" panose="00020600040101010101" pitchFamily="18" charset="-122"/>
                </a:endParaRPr>
              </a:p>
            </p:txBody>
          </p:sp>
        </p:grpSp>
      </p:grpSp>
      <p:pic>
        <p:nvPicPr>
          <p:cNvPr id="8" name="Image" descr="Image">
            <a:extLst>
              <a:ext uri="{FF2B5EF4-FFF2-40B4-BE49-F238E27FC236}">
                <a16:creationId xmlns:a16="http://schemas.microsoft.com/office/drawing/2014/main" id="{FD542719-F13A-6527-A98E-27FC0BED29A9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b="26493"/>
          <a:stretch>
            <a:fillRect/>
          </a:stretch>
        </p:blipFill>
        <p:spPr>
          <a:xfrm>
            <a:off x="10364099" y="11276677"/>
            <a:ext cx="7956321" cy="2131045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" name="Group 1">
            <a:extLst>
              <a:ext uri="{FF2B5EF4-FFF2-40B4-BE49-F238E27FC236}">
                <a16:creationId xmlns:a16="http://schemas.microsoft.com/office/drawing/2014/main" id="{8A2B7242-34D5-DD95-455F-3F5408DFD257}"/>
              </a:ext>
            </a:extLst>
          </p:cNvPr>
          <p:cNvGrpSpPr/>
          <p:nvPr/>
        </p:nvGrpSpPr>
        <p:grpSpPr>
          <a:xfrm>
            <a:off x="14537623" y="3031315"/>
            <a:ext cx="8145396" cy="802639"/>
            <a:chOff x="12250331" y="3043497"/>
            <a:chExt cx="11059527" cy="0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6F3359FD-3888-6C9B-39D9-B28A4A5BC014}"/>
                </a:ext>
              </a:extLst>
            </p:cNvPr>
            <p:cNvCxnSpPr>
              <a:cxnSpLocks/>
            </p:cNvCxnSpPr>
            <p:nvPr/>
          </p:nvCxnSpPr>
          <p:spPr>
            <a:xfrm>
              <a:off x="12250331" y="3043497"/>
              <a:ext cx="6900285" cy="0"/>
            </a:xfrm>
            <a:prstGeom prst="line">
              <a:avLst/>
            </a:prstGeom>
            <a:noFill/>
            <a:ln w="57150">
              <a:solidFill>
                <a:schemeClr val="tx2">
                  <a:lumMod val="60000"/>
                  <a:lumOff val="40000"/>
                </a:schemeClr>
              </a:solidFill>
            </a:ln>
            <a:effectLst>
              <a:outerShdw blurRad="127000" dist="245774" dir="5400000" sx="95000" sy="95000" algn="t" rotWithShape="0">
                <a:schemeClr val="accent1">
                  <a:lumMod val="40000"/>
                  <a:lumOff val="60000"/>
                  <a:alpha val="20000"/>
                </a:scheme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6AE8D998-217E-6319-D7D8-9294B6AD5CAC}"/>
                </a:ext>
              </a:extLst>
            </p:cNvPr>
            <p:cNvCxnSpPr>
              <a:cxnSpLocks/>
            </p:cNvCxnSpPr>
            <p:nvPr/>
          </p:nvCxnSpPr>
          <p:spPr>
            <a:xfrm>
              <a:off x="20043708" y="3043497"/>
              <a:ext cx="1514674" cy="0"/>
            </a:xfrm>
            <a:prstGeom prst="line">
              <a:avLst/>
            </a:prstGeom>
            <a:noFill/>
            <a:ln w="57150">
              <a:solidFill>
                <a:schemeClr val="tx2">
                  <a:lumMod val="40000"/>
                  <a:lumOff val="60000"/>
                </a:schemeClr>
              </a:solidFill>
            </a:ln>
            <a:effectLst>
              <a:outerShdw blurRad="127000" dist="245774" dir="5400000" sx="95000" sy="95000" algn="t" rotWithShape="0">
                <a:schemeClr val="accent1">
                  <a:lumMod val="40000"/>
                  <a:lumOff val="60000"/>
                  <a:alpha val="20000"/>
                </a:scheme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0D6C89ED-CE6A-D88B-6D8D-D7FA8366E120}"/>
                </a:ext>
              </a:extLst>
            </p:cNvPr>
            <p:cNvCxnSpPr>
              <a:cxnSpLocks/>
            </p:cNvCxnSpPr>
            <p:nvPr/>
          </p:nvCxnSpPr>
          <p:spPr>
            <a:xfrm>
              <a:off x="22337421" y="3043497"/>
              <a:ext cx="972437" cy="0"/>
            </a:xfrm>
            <a:prstGeom prst="line">
              <a:avLst/>
            </a:prstGeom>
            <a:noFill/>
            <a:ln w="57150">
              <a:solidFill>
                <a:schemeClr val="tx2">
                  <a:lumMod val="20000"/>
                  <a:lumOff val="80000"/>
                </a:schemeClr>
              </a:solidFill>
            </a:ln>
            <a:effectLst>
              <a:outerShdw blurRad="127000" dist="245774" dir="5400000" sx="95000" sy="95000" algn="t" rotWithShape="0">
                <a:schemeClr val="accent1">
                  <a:lumMod val="40000"/>
                  <a:lumOff val="60000"/>
                  <a:alpha val="20000"/>
                </a:scheme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19" name="COPYRIGHT © 2020 ACM">
            <a:extLst>
              <a:ext uri="{FF2B5EF4-FFF2-40B4-BE49-F238E27FC236}">
                <a16:creationId xmlns:a16="http://schemas.microsoft.com/office/drawing/2014/main" id="{15F28332-89D0-D838-CEBB-A8787F526834}"/>
              </a:ext>
            </a:extLst>
          </p:cNvPr>
          <p:cNvSpPr txBox="1"/>
          <p:nvPr/>
        </p:nvSpPr>
        <p:spPr>
          <a:xfrm>
            <a:off x="4567569" y="12713301"/>
            <a:ext cx="3808735" cy="4566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500">
                <a:latin typeface="Avenir Light"/>
                <a:ea typeface="Avenir Light"/>
                <a:cs typeface="Avenir Light"/>
                <a:sym typeface="Avenir Light"/>
              </a:defRPr>
            </a:lvl1pPr>
          </a:lstStyle>
          <a:p>
            <a:r>
              <a:rPr dirty="0"/>
              <a:t>COPYRIGHT © 202</a:t>
            </a:r>
            <a:r>
              <a:rPr lang="en-US" altLang="zh-CN" dirty="0"/>
              <a:t>3</a:t>
            </a:r>
            <a:r>
              <a:rPr dirty="0"/>
              <a:t> ACM</a:t>
            </a:r>
          </a:p>
        </p:txBody>
      </p:sp>
      <p:pic>
        <p:nvPicPr>
          <p:cNvPr id="20" name="Image" descr="Image">
            <a:extLst>
              <a:ext uri="{FF2B5EF4-FFF2-40B4-BE49-F238E27FC236}">
                <a16:creationId xmlns:a16="http://schemas.microsoft.com/office/drawing/2014/main" id="{78DE3A6F-1516-1C6E-1188-00991EC7E5C0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23288" t="85401"/>
          <a:stretch>
            <a:fillRect/>
          </a:stretch>
        </p:blipFill>
        <p:spPr>
          <a:xfrm>
            <a:off x="12222560" y="12695381"/>
            <a:ext cx="6103442" cy="42324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38113299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皓石橙">
      <a:dk1>
        <a:srgbClr val="000000"/>
      </a:dk1>
      <a:lt1>
        <a:srgbClr val="FFFFFF"/>
      </a:lt1>
      <a:dk2>
        <a:srgbClr val="464F68"/>
      </a:dk2>
      <a:lt2>
        <a:srgbClr val="E7E6E6"/>
      </a:lt2>
      <a:accent1>
        <a:srgbClr val="2D4F6E"/>
      </a:accent1>
      <a:accent2>
        <a:srgbClr val="F1B871"/>
      </a:accent2>
      <a:accent3>
        <a:srgbClr val="E49882"/>
      </a:accent3>
      <a:accent4>
        <a:srgbClr val="77CCBC"/>
      </a:accent4>
      <a:accent5>
        <a:srgbClr val="F7594C"/>
      </a:accent5>
      <a:accent6>
        <a:srgbClr val="80DDCA"/>
      </a:accent6>
      <a:hlink>
        <a:srgbClr val="80DDCA"/>
      </a:hlink>
      <a:folHlink>
        <a:srgbClr val="EDEDED"/>
      </a:folHlink>
    </a:clrScheme>
    <a:fontScheme name="Office 主题​​">
      <a:majorFont>
        <a:latin typeface="OPPOSans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OPPOSan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kumimoji="0" sz="4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</TotalTime>
  <Words>70</Words>
  <Application>Microsoft Macintosh PowerPoint</Application>
  <PresentationFormat>Custom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等线</vt:lpstr>
      <vt:lpstr>Microsoft YaHei UI</vt:lpstr>
      <vt:lpstr>OPPOSans H</vt:lpstr>
      <vt:lpstr>OPPOSans R</vt:lpstr>
      <vt:lpstr>Arial</vt:lpstr>
      <vt:lpstr>Helvetica Neue</vt:lpstr>
      <vt:lpstr>Office 主题​​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Li Xinyi</cp:lastModifiedBy>
  <cp:revision>42</cp:revision>
  <dcterms:modified xsi:type="dcterms:W3CDTF">2026-03-24T07:46:01Z</dcterms:modified>
</cp:coreProperties>
</file>